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autoCompressPictures="0">
  <p:sldMasterIdLst>
    <p:sldMasterId id="214748368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5" autoAdjust="0"/>
    <p:restoredTop sz="94660"/>
  </p:normalViewPr>
  <p:slideViewPr>
    <p:cSldViewPr snapToGrid="0">
      <p:cViewPr varScale="1">
        <p:scale>
          <a:sx n="72" d="100"/>
          <a:sy n="72" d="100"/>
        </p:scale>
        <p:origin x="57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PanelTitle-GrommetsCombine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B61BEF0D-F0BB-DE4B-95CE-6DB70DBA9567}" type="datetimeFigureOut">
              <a:rPr lang="en-US" smtClean="0"/>
              <a:pPr/>
              <a:t>4/6/2019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154390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7545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823941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52140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1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1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4/6/2019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840797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4/6/2019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203060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4/6/2019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58433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32059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95124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89996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89651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886042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318506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611482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3954697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5330664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826144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PanelContent-GrommetsCombined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smtClean="0"/>
              <a:pPr/>
              <a:t>4/6/2019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18655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  <p:sldLayoutId id="2147483698" r:id="rId12"/>
    <p:sldLayoutId id="2147483699" r:id="rId13"/>
    <p:sldLayoutId id="2147483700" r:id="rId14"/>
    <p:sldLayoutId id="2147483701" r:id="rId15"/>
    <p:sldLayoutId id="2147483702" r:id="rId16"/>
    <p:sldLayoutId id="2147483703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33869" y="384314"/>
            <a:ext cx="8378823" cy="734762"/>
          </a:xfrm>
        </p:spPr>
        <p:txBody>
          <a:bodyPr/>
          <a:lstStyle/>
          <a:p>
            <a:r>
              <a:rPr lang="en-US" dirty="0"/>
              <a:t>How to Be a Better Manager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175643" y="1981201"/>
            <a:ext cx="7355272" cy="4148667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33868" y="1683025"/>
            <a:ext cx="7026967" cy="3525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70680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9790" y="1564754"/>
            <a:ext cx="7381394" cy="4070887"/>
          </a:xfrm>
        </p:spPr>
        <p:txBody>
          <a:bodyPr>
            <a:normAutofit fontScale="90000"/>
          </a:bodyPr>
          <a:lstStyle/>
          <a:p>
            <a:pPr algn="l"/>
            <a:r>
              <a:rPr lang="en-US" sz="3600" dirty="0"/>
              <a:t>i) Gives employees platform to share ideas</a:t>
            </a:r>
            <a:br>
              <a:rPr lang="en-US" sz="3600" dirty="0"/>
            </a:br>
            <a:r>
              <a:rPr lang="en-US" sz="3600" dirty="0"/>
              <a:t>ii) Gives room for making corrections</a:t>
            </a:r>
            <a:br>
              <a:rPr lang="en-US" sz="3600" dirty="0"/>
            </a:br>
            <a:r>
              <a:rPr lang="en-US" sz="3600" dirty="0"/>
              <a:t>iii)Blends profession knowledge and company goals</a:t>
            </a:r>
            <a:br>
              <a:rPr lang="en-US" sz="3600" dirty="0"/>
            </a:br>
            <a:r>
              <a:rPr lang="en-US" sz="3600" dirty="0"/>
              <a:t>iv)Makes employees supportive of any changes </a:t>
            </a:r>
            <a:br>
              <a:rPr lang="en-US" dirty="0"/>
            </a:br>
            <a:endParaRPr lang="en-US" dirty="0"/>
          </a:p>
        </p:txBody>
      </p:sp>
      <p:pic>
        <p:nvPicPr>
          <p:cNvPr id="2050" name="Picture 2" descr="Image result for pictures of a manager speaking to workers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 bwMode="auto">
          <a:xfrm>
            <a:off x="6930887" y="2451652"/>
            <a:ext cx="4664766" cy="32601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EED1DB9-518D-463B-A3D8-B43496459F1B}"/>
              </a:ext>
            </a:extLst>
          </p:cNvPr>
          <p:cNvSpPr txBox="1"/>
          <p:nvPr/>
        </p:nvSpPr>
        <p:spPr>
          <a:xfrm>
            <a:off x="3154017" y="918423"/>
            <a:ext cx="64604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/>
              <a:t>Coaching Instead of Ordering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8779965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1827" y="2544211"/>
            <a:ext cx="6069494" cy="2889180"/>
          </a:xfrm>
        </p:spPr>
        <p:txBody>
          <a:bodyPr>
            <a:normAutofit fontScale="90000"/>
          </a:bodyPr>
          <a:lstStyle/>
          <a:p>
            <a:pPr algn="l"/>
            <a:br>
              <a:rPr lang="en-US" sz="3600" dirty="0"/>
            </a:br>
            <a:r>
              <a:rPr lang="en-US" sz="3600" dirty="0"/>
              <a:t>i) Makes them resourceful on management ideas</a:t>
            </a:r>
            <a:br>
              <a:rPr lang="en-US" sz="3600" dirty="0"/>
            </a:br>
            <a:r>
              <a:rPr lang="en-US" sz="3600" dirty="0"/>
              <a:t>ii) Can be informed and consulted on issues</a:t>
            </a:r>
            <a:br>
              <a:rPr lang="en-US" sz="3600" dirty="0"/>
            </a:br>
            <a:r>
              <a:rPr lang="en-US" sz="3600" dirty="0"/>
              <a:t>iii) Boosts their creativity</a:t>
            </a:r>
            <a:br>
              <a:rPr lang="en-US" sz="3600" dirty="0"/>
            </a:br>
            <a:endParaRPr lang="en-US" sz="3600" dirty="0"/>
          </a:p>
        </p:txBody>
      </p:sp>
      <p:pic>
        <p:nvPicPr>
          <p:cNvPr id="3076" name="Picture 4" descr="Image result for pictures of a manager speaking to workers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631320" y="2411897"/>
            <a:ext cx="4998853" cy="3450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5A3C2ED-E877-481E-BDE9-01C668150F8B}"/>
              </a:ext>
            </a:extLst>
          </p:cNvPr>
          <p:cNvSpPr txBox="1"/>
          <p:nvPr/>
        </p:nvSpPr>
        <p:spPr>
          <a:xfrm>
            <a:off x="2279374" y="1469185"/>
            <a:ext cx="76332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/>
              <a:t>Recognizing employees’ Strengths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8966961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02558" y="2425149"/>
            <a:ext cx="6639477" cy="3243556"/>
          </a:xfrm>
        </p:spPr>
        <p:txBody>
          <a:bodyPr>
            <a:normAutofit fontScale="90000"/>
          </a:bodyPr>
          <a:lstStyle/>
          <a:p>
            <a:pPr algn="l"/>
            <a:br>
              <a:rPr lang="en-US" b="1" dirty="0"/>
            </a:br>
            <a:br>
              <a:rPr lang="en-US" b="1" dirty="0"/>
            </a:br>
            <a:br>
              <a:rPr lang="en-US" b="1" dirty="0"/>
            </a:br>
            <a:br>
              <a:rPr lang="en-US" b="1" dirty="0"/>
            </a:br>
            <a:br>
              <a:rPr lang="en-US" b="1" dirty="0"/>
            </a:br>
            <a:r>
              <a:rPr lang="en-US" dirty="0"/>
              <a:t>i) </a:t>
            </a:r>
            <a:r>
              <a:rPr lang="en-US" sz="3600" dirty="0"/>
              <a:t>Involving them in company’s plans</a:t>
            </a:r>
            <a:br>
              <a:rPr lang="en-US" sz="3600" dirty="0"/>
            </a:br>
            <a:r>
              <a:rPr lang="en-US" sz="3600" dirty="0"/>
              <a:t>ii) Assigning of challenging tasks </a:t>
            </a:r>
            <a:br>
              <a:rPr lang="en-US" sz="3600" dirty="0"/>
            </a:br>
            <a:r>
              <a:rPr lang="en-US" sz="3600" dirty="0"/>
              <a:t>iii) Improving problem-solving techniques</a:t>
            </a:r>
            <a:br>
              <a:rPr lang="en-US" sz="3600" dirty="0"/>
            </a:br>
            <a:r>
              <a:rPr lang="en-US" sz="3600" dirty="0"/>
              <a:t>iv) Informing them on workable and non-workable methods</a:t>
            </a:r>
            <a:br>
              <a:rPr lang="en-US" sz="3600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endParaRPr lang="en-US" dirty="0"/>
          </a:p>
        </p:txBody>
      </p:sp>
      <p:pic>
        <p:nvPicPr>
          <p:cNvPr id="4098" name="Picture 2" descr="Image result for pictures of a manager speaking to workers engineers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9964" y="2425149"/>
            <a:ext cx="4452593" cy="32435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C821589-797B-42C3-ACCC-E82CD077D2CE}"/>
              </a:ext>
            </a:extLst>
          </p:cNvPr>
          <p:cNvSpPr txBox="1"/>
          <p:nvPr/>
        </p:nvSpPr>
        <p:spPr>
          <a:xfrm>
            <a:off x="1656522" y="1245704"/>
            <a:ext cx="727544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/>
              <a:t>Developing Employees Career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23457587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087" y="2504661"/>
            <a:ext cx="7593496" cy="3126617"/>
          </a:xfrm>
        </p:spPr>
        <p:txBody>
          <a:bodyPr>
            <a:normAutofit/>
          </a:bodyPr>
          <a:lstStyle/>
          <a:p>
            <a:pPr algn="l"/>
            <a:r>
              <a:rPr lang="en-US" sz="3200" dirty="0"/>
              <a:t>i) Team efforts helps in formulation of smart goals</a:t>
            </a:r>
            <a:br>
              <a:rPr lang="en-US" sz="3200" dirty="0"/>
            </a:br>
            <a:r>
              <a:rPr lang="en-US" sz="3200" dirty="0"/>
              <a:t>ii) Triggers rise and exchange of new ideas</a:t>
            </a:r>
            <a:br>
              <a:rPr lang="en-US" sz="3200" dirty="0"/>
            </a:br>
            <a:r>
              <a:rPr lang="en-US" sz="3200" dirty="0"/>
              <a:t>iii) Good communication gives room for effective information sharing between employees and mangers</a:t>
            </a:r>
            <a:endParaRPr lang="en-US" sz="3200" b="1" dirty="0"/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258382" y="2504661"/>
            <a:ext cx="3403531" cy="312661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17AAD9B-AA54-4810-802F-E6119942195D}"/>
              </a:ext>
            </a:extLst>
          </p:cNvPr>
          <p:cNvSpPr txBox="1"/>
          <p:nvPr/>
        </p:nvSpPr>
        <p:spPr>
          <a:xfrm>
            <a:off x="3154017" y="1245704"/>
            <a:ext cx="598998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/>
              <a:t>Encouraging Teamwork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20945682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487" y="2464904"/>
            <a:ext cx="5897217" cy="3617843"/>
          </a:xfrm>
        </p:spPr>
        <p:txBody>
          <a:bodyPr>
            <a:noAutofit/>
          </a:bodyPr>
          <a:lstStyle/>
          <a:p>
            <a:pPr algn="l"/>
            <a:r>
              <a:rPr lang="en-US" sz="2800" dirty="0"/>
              <a:t> i) Sharing company’s information, delegation of duties</a:t>
            </a:r>
            <a:br>
              <a:rPr lang="en-US" sz="2800" dirty="0"/>
            </a:br>
            <a:r>
              <a:rPr lang="en-US" sz="2800" dirty="0"/>
              <a:t>ii) Communication between employees and managers, </a:t>
            </a:r>
            <a:r>
              <a:rPr lang="en-US" sz="2800" b="1" dirty="0"/>
              <a:t>creates</a:t>
            </a:r>
            <a:r>
              <a:rPr lang="en-US" sz="2800" dirty="0"/>
              <a:t> independence, sense of belonging in the company and makes employees satisfied and appreciative of the managers.</a:t>
            </a:r>
            <a:br>
              <a:rPr lang="en-US" sz="2800" dirty="0"/>
            </a:br>
            <a:endParaRPr lang="en-US" sz="28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tretch/>
        </p:blipFill>
        <p:spPr>
          <a:xfrm>
            <a:off x="6400800" y="2464904"/>
            <a:ext cx="5287617" cy="376361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D2CE229-7B85-44F4-AFBE-645C11530CA0}"/>
              </a:ext>
            </a:extLst>
          </p:cNvPr>
          <p:cNvSpPr txBox="1"/>
          <p:nvPr/>
        </p:nvSpPr>
        <p:spPr>
          <a:xfrm>
            <a:off x="3631096" y="993913"/>
            <a:ext cx="557916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/>
              <a:t>Building Trust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2484967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THE END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09875" y="2692400"/>
            <a:ext cx="6572250" cy="30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959639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AB946B"/>
      </a:accent1>
      <a:accent2>
        <a:srgbClr val="C04F32"/>
      </a:accent2>
      <a:accent3>
        <a:srgbClr val="DD8C3C"/>
      </a:accent3>
      <a:accent4>
        <a:srgbClr val="8E684C"/>
      </a:accent4>
      <a:accent5>
        <a:srgbClr val="CBAF62"/>
      </a:accent5>
      <a:accent6>
        <a:srgbClr val="803348"/>
      </a:accent6>
      <a:hlink>
        <a:srgbClr val="86724D"/>
      </a:hlink>
      <a:folHlink>
        <a:srgbClr val="B99E84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A2BEDC8B-F191-493B-BA33-0F4F800A89D3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0</TotalTime>
  <Words>51</Words>
  <Application>Microsoft Office PowerPoint</Application>
  <PresentationFormat>Widescreen</PresentationFormat>
  <Paragraphs>12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Garamond</vt:lpstr>
      <vt:lpstr>Organic</vt:lpstr>
      <vt:lpstr>How to Be a Better Manager</vt:lpstr>
      <vt:lpstr>i) Gives employees platform to share ideas ii) Gives room for making corrections iii)Blends profession knowledge and company goals iv)Makes employees supportive of any changes  </vt:lpstr>
      <vt:lpstr> i) Makes them resourceful on management ideas ii) Can be informed and consulted on issues iii) Boosts their creativity </vt:lpstr>
      <vt:lpstr>     i) Involving them in company’s plans ii) Assigning of challenging tasks  iii) Improving problem-solving techniques iv) Informing them on workable and non-workable methods     </vt:lpstr>
      <vt:lpstr>i) Team efforts helps in formulation of smart goals ii) Triggers rise and exchange of new ideas iii) Good communication gives room for effective information sharing between employees and mangers</vt:lpstr>
      <vt:lpstr> i) Sharing company’s information, delegation of duties ii) Communication between employees and managers, creates independence, sense of belonging in the company and makes employees satisfied and appreciative of the managers. </vt:lpstr>
      <vt:lpstr>THE END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2019-04-06T06:04:57Z</dcterms:created>
  <dcterms:modified xsi:type="dcterms:W3CDTF">2019-04-06T06:05:02Z</dcterms:modified>
</cp:coreProperties>
</file>